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42811-851D-604D-AEEE-30543D91E31E}" type="datetimeFigureOut">
              <a:rPr lang="en-US" smtClean="0"/>
              <a:pPr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F0BF1-BB8B-2B4E-BC09-BC1A9A507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5B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mois</a:t>
            </a:r>
            <a:r>
              <a:rPr lang="en-US" dirty="0" smtClean="0"/>
              <a:t> (</a:t>
            </a:r>
            <a:r>
              <a:rPr lang="en-US" dirty="0" err="1" smtClean="0"/>
              <a:t>m</a:t>
            </a:r>
            <a:r>
              <a:rPr lang="en-US" dirty="0" smtClean="0"/>
              <a:t>) – The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100"/>
            <a:ext cx="8229600" cy="537043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</a:t>
            </a:r>
            <a:r>
              <a:rPr lang="en-US" dirty="0" err="1" smtClean="0"/>
              <a:t>anvier</a:t>
            </a:r>
            <a:r>
              <a:rPr lang="en-US" dirty="0" smtClean="0"/>
              <a:t> – January</a:t>
            </a:r>
          </a:p>
          <a:p>
            <a:r>
              <a:rPr lang="en-US" dirty="0" err="1"/>
              <a:t>f</a:t>
            </a:r>
            <a:r>
              <a:rPr lang="en-US" dirty="0" err="1" smtClean="0"/>
              <a:t>évrier</a:t>
            </a:r>
            <a:r>
              <a:rPr lang="en-US" dirty="0" smtClean="0"/>
              <a:t> – February</a:t>
            </a:r>
          </a:p>
          <a:p>
            <a:r>
              <a:rPr lang="en-US" dirty="0"/>
              <a:t>m</a:t>
            </a:r>
            <a:r>
              <a:rPr lang="en-US" dirty="0" smtClean="0"/>
              <a:t>ars – March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vril</a:t>
            </a:r>
            <a:r>
              <a:rPr lang="en-US" dirty="0" smtClean="0"/>
              <a:t> – April 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ai</a:t>
            </a:r>
            <a:r>
              <a:rPr lang="en-US" dirty="0" smtClean="0"/>
              <a:t> – May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uin</a:t>
            </a:r>
            <a:r>
              <a:rPr lang="en-US" dirty="0" smtClean="0"/>
              <a:t> – June</a:t>
            </a:r>
          </a:p>
          <a:p>
            <a:r>
              <a:rPr lang="en-US" dirty="0" err="1"/>
              <a:t>j</a:t>
            </a:r>
            <a:r>
              <a:rPr lang="en-US" dirty="0" err="1" smtClean="0"/>
              <a:t>uillet</a:t>
            </a:r>
            <a:r>
              <a:rPr lang="en-US" dirty="0" smtClean="0"/>
              <a:t> – July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oût</a:t>
            </a:r>
            <a:r>
              <a:rPr lang="en-US" dirty="0" smtClean="0"/>
              <a:t> – August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eptembre</a:t>
            </a:r>
            <a:r>
              <a:rPr lang="en-US" dirty="0" smtClean="0"/>
              <a:t> – September 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ctobre</a:t>
            </a:r>
            <a:r>
              <a:rPr lang="en-US" dirty="0" smtClean="0"/>
              <a:t> – October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ovembre</a:t>
            </a:r>
            <a:r>
              <a:rPr lang="en-US" dirty="0" smtClean="0"/>
              <a:t> – November 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écembre</a:t>
            </a:r>
            <a:r>
              <a:rPr lang="en-US" dirty="0" smtClean="0"/>
              <a:t> – December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 past 1.000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1.000 – mille</a:t>
            </a:r>
          </a:p>
          <a:p>
            <a:r>
              <a:rPr lang="en-US" dirty="0" smtClean="0"/>
              <a:t>1.001 – mille un</a:t>
            </a:r>
          </a:p>
          <a:p>
            <a:r>
              <a:rPr lang="en-US" dirty="0" smtClean="0"/>
              <a:t>1.002 – mille </a:t>
            </a:r>
            <a:r>
              <a:rPr lang="en-US" dirty="0" err="1" smtClean="0"/>
              <a:t>deux</a:t>
            </a:r>
            <a:endParaRPr lang="en-US" dirty="0" smtClean="0"/>
          </a:p>
          <a:p>
            <a:r>
              <a:rPr lang="en-US" dirty="0" smtClean="0"/>
              <a:t>2.000 – </a:t>
            </a:r>
            <a:r>
              <a:rPr lang="en-US" dirty="0" err="1" smtClean="0"/>
              <a:t>deux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3.000 – </a:t>
            </a:r>
            <a:r>
              <a:rPr lang="en-US" dirty="0" err="1" smtClean="0"/>
              <a:t>trois</a:t>
            </a:r>
            <a:r>
              <a:rPr lang="en-US" dirty="0" smtClean="0"/>
              <a:t> mille</a:t>
            </a:r>
          </a:p>
          <a:p>
            <a:r>
              <a:rPr lang="en-US" dirty="0" smtClean="0"/>
              <a:t>1.000.000 – un million</a:t>
            </a:r>
          </a:p>
          <a:p>
            <a:r>
              <a:rPr lang="en-US" dirty="0" smtClean="0"/>
              <a:t>2.000.000 – </a:t>
            </a:r>
            <a:r>
              <a:rPr lang="en-US" dirty="0" err="1" smtClean="0"/>
              <a:t>deux</a:t>
            </a:r>
            <a:r>
              <a:rPr lang="en-US" dirty="0" smtClean="0"/>
              <a:t> million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3.000.000 – </a:t>
            </a:r>
            <a:r>
              <a:rPr lang="en-US" dirty="0" err="1" smtClean="0"/>
              <a:t>trois</a:t>
            </a:r>
            <a:r>
              <a:rPr lang="en-US" dirty="0" smtClean="0"/>
              <a:t> million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animaux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oiseau</a:t>
            </a:r>
            <a:r>
              <a:rPr lang="en-US" dirty="0" smtClean="0"/>
              <a:t> – a bird</a:t>
            </a:r>
          </a:p>
          <a:p>
            <a:r>
              <a:rPr lang="en-US" dirty="0" smtClean="0"/>
              <a:t>Un </a:t>
            </a:r>
            <a:r>
              <a:rPr lang="en-US" dirty="0" err="1" smtClean="0"/>
              <a:t>chien</a:t>
            </a:r>
            <a:r>
              <a:rPr lang="en-US" dirty="0" smtClean="0"/>
              <a:t> – a dog</a:t>
            </a:r>
          </a:p>
          <a:p>
            <a:r>
              <a:rPr lang="en-US" dirty="0" smtClean="0"/>
              <a:t>Un chat – a cat</a:t>
            </a:r>
          </a:p>
          <a:p>
            <a:r>
              <a:rPr lang="en-US" dirty="0" smtClean="0"/>
              <a:t>Un </a:t>
            </a:r>
            <a:r>
              <a:rPr lang="en-US" dirty="0" err="1" smtClean="0"/>
              <a:t>poisson</a:t>
            </a:r>
            <a:r>
              <a:rPr lang="en-US" dirty="0" smtClean="0"/>
              <a:t> rouge – a gold fish</a:t>
            </a:r>
          </a:p>
          <a:p>
            <a:r>
              <a:rPr lang="en-US" dirty="0" smtClean="0"/>
              <a:t>Un cheval – a horse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109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5B Vocabulary</vt:lpstr>
      <vt:lpstr>Les mois (m) – The months</vt:lpstr>
      <vt:lpstr>Numbers past 1.000</vt:lpstr>
      <vt:lpstr>Les animaux</vt:lpstr>
    </vt:vector>
  </TitlesOfParts>
  <Company>Classrooms for the Future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5B Vocabulary</dc:title>
  <dc:creator>PA Department of Education Classrooms for the Future</dc:creator>
  <cp:lastModifiedBy>Robin Shane</cp:lastModifiedBy>
  <cp:revision>5</cp:revision>
  <dcterms:created xsi:type="dcterms:W3CDTF">2012-03-09T14:07:47Z</dcterms:created>
  <dcterms:modified xsi:type="dcterms:W3CDTF">2019-02-13T21:36:03Z</dcterms:modified>
</cp:coreProperties>
</file>